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74" r:id="rId5"/>
    <p:sldId id="307" r:id="rId6"/>
    <p:sldId id="308" r:id="rId7"/>
    <p:sldId id="309" r:id="rId8"/>
    <p:sldId id="310" r:id="rId9"/>
    <p:sldId id="31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824EF-D5A7-4B2A-8780-CE91782BFB59}" v="11" dt="2022-08-04T00:48:26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y Lorntsen" userId="e94914c3ddb7ae31" providerId="LiveId" clId="{174824EF-D5A7-4B2A-8780-CE91782BFB59}"/>
    <pc:docChg chg="custSel addSld modSld">
      <pc:chgData name="Carly Lorntsen" userId="e94914c3ddb7ae31" providerId="LiveId" clId="{174824EF-D5A7-4B2A-8780-CE91782BFB59}" dt="2022-08-04T00:48:26.695" v="150"/>
      <pc:docMkLst>
        <pc:docMk/>
      </pc:docMkLst>
      <pc:sldChg chg="addSp delSp modSp mod">
        <pc:chgData name="Carly Lorntsen" userId="e94914c3ddb7ae31" providerId="LiveId" clId="{174824EF-D5A7-4B2A-8780-CE91782BFB59}" dt="2022-08-04T00:42:44.235" v="55" actId="255"/>
        <pc:sldMkLst>
          <pc:docMk/>
          <pc:sldMk cId="1205248810" sldId="274"/>
        </pc:sldMkLst>
        <pc:spChg chg="mod">
          <ac:chgData name="Carly Lorntsen" userId="e94914c3ddb7ae31" providerId="LiveId" clId="{174824EF-D5A7-4B2A-8780-CE91782BFB59}" dt="2022-08-04T00:42:44.235" v="55" actId="255"/>
          <ac:spMkLst>
            <pc:docMk/>
            <pc:sldMk cId="1205248810" sldId="274"/>
            <ac:spMk id="2" creationId="{1C21E816-31F5-48BB-BD02-D15F2F18B48A}"/>
          </ac:spMkLst>
        </pc:spChg>
        <pc:spChg chg="del">
          <ac:chgData name="Carly Lorntsen" userId="e94914c3ddb7ae31" providerId="LiveId" clId="{174824EF-D5A7-4B2A-8780-CE91782BFB59}" dt="2022-08-04T00:42:10.068" v="0" actId="21"/>
          <ac:spMkLst>
            <pc:docMk/>
            <pc:sldMk cId="1205248810" sldId="274"/>
            <ac:spMk id="3" creationId="{835D6E6B-3353-491C-A3C6-F278D6CED8B3}"/>
          </ac:spMkLst>
        </pc:spChg>
        <pc:spChg chg="add del mod">
          <ac:chgData name="Carly Lorntsen" userId="e94914c3ddb7ae31" providerId="LiveId" clId="{174824EF-D5A7-4B2A-8780-CE91782BFB59}" dt="2022-08-04T00:42:15.035" v="1" actId="21"/>
          <ac:spMkLst>
            <pc:docMk/>
            <pc:sldMk cId="1205248810" sldId="274"/>
            <ac:spMk id="5" creationId="{DAC0BD3E-A0C8-48D6-6CDA-433CFB65E3E0}"/>
          </ac:spMkLst>
        </pc:spChg>
      </pc:sldChg>
      <pc:sldChg chg="addSp delSp modSp mod setBg">
        <pc:chgData name="Carly Lorntsen" userId="e94914c3ddb7ae31" providerId="LiveId" clId="{174824EF-D5A7-4B2A-8780-CE91782BFB59}" dt="2022-08-04T00:44:34.284" v="79"/>
        <pc:sldMkLst>
          <pc:docMk/>
          <pc:sldMk cId="2633271797" sldId="307"/>
        </pc:sldMkLst>
        <pc:spChg chg="del">
          <ac:chgData name="Carly Lorntsen" userId="e94914c3ddb7ae31" providerId="LiveId" clId="{174824EF-D5A7-4B2A-8780-CE91782BFB59}" dt="2022-08-04T00:43:09.408" v="56" actId="21"/>
          <ac:spMkLst>
            <pc:docMk/>
            <pc:sldMk cId="2633271797" sldId="307"/>
            <ac:spMk id="2" creationId="{E52D4D1E-BA60-4A23-8EBC-1159C82F9571}"/>
          </ac:spMkLst>
        </pc:spChg>
        <pc:spChg chg="add del mod">
          <ac:chgData name="Carly Lorntsen" userId="e94914c3ddb7ae31" providerId="LiveId" clId="{174824EF-D5A7-4B2A-8780-CE91782BFB59}" dt="2022-08-04T00:43:12.681" v="57" actId="21"/>
          <ac:spMkLst>
            <pc:docMk/>
            <pc:sldMk cId="2633271797" sldId="307"/>
            <ac:spMk id="4" creationId="{1976CE41-FBC1-90C2-BA3E-9D93B0044DB4}"/>
          </ac:spMkLst>
        </pc:spChg>
        <pc:spChg chg="add mod">
          <ac:chgData name="Carly Lorntsen" userId="e94914c3ddb7ae31" providerId="LiveId" clId="{174824EF-D5A7-4B2A-8780-CE91782BFB59}" dt="2022-08-04T00:44:09.409" v="77" actId="1076"/>
          <ac:spMkLst>
            <pc:docMk/>
            <pc:sldMk cId="2633271797" sldId="307"/>
            <ac:spMk id="7" creationId="{CB0A8211-6082-7857-D208-B60E5150D048}"/>
          </ac:spMkLst>
        </pc:spChg>
        <pc:graphicFrameChg chg="del mod">
          <ac:chgData name="Carly Lorntsen" userId="e94914c3ddb7ae31" providerId="LiveId" clId="{174824EF-D5A7-4B2A-8780-CE91782BFB59}" dt="2022-08-04T00:43:24.492" v="59" actId="21"/>
          <ac:graphicFrameMkLst>
            <pc:docMk/>
            <pc:sldMk cId="2633271797" sldId="307"/>
            <ac:graphicFrameMk id="5" creationId="{65AA958D-239A-4E9F-9880-A6024BBB0D68}"/>
          </ac:graphicFrameMkLst>
        </pc:graphicFrameChg>
      </pc:sldChg>
      <pc:sldChg chg="delSp modSp new mod setBg">
        <pc:chgData name="Carly Lorntsen" userId="e94914c3ddb7ae31" providerId="LiveId" clId="{174824EF-D5A7-4B2A-8780-CE91782BFB59}" dt="2022-08-04T00:45:35.517" v="95"/>
        <pc:sldMkLst>
          <pc:docMk/>
          <pc:sldMk cId="3515549480" sldId="308"/>
        </pc:sldMkLst>
        <pc:spChg chg="del">
          <ac:chgData name="Carly Lorntsen" userId="e94914c3ddb7ae31" providerId="LiveId" clId="{174824EF-D5A7-4B2A-8780-CE91782BFB59}" dt="2022-08-04T00:44:45.418" v="81" actId="21"/>
          <ac:spMkLst>
            <pc:docMk/>
            <pc:sldMk cId="3515549480" sldId="308"/>
            <ac:spMk id="2" creationId="{F9366972-CADA-B245-6ADF-645F55FFA0DF}"/>
          </ac:spMkLst>
        </pc:spChg>
        <pc:spChg chg="mod">
          <ac:chgData name="Carly Lorntsen" userId="e94914c3ddb7ae31" providerId="LiveId" clId="{174824EF-D5A7-4B2A-8780-CE91782BFB59}" dt="2022-08-04T00:45:18.593" v="93" actId="1076"/>
          <ac:spMkLst>
            <pc:docMk/>
            <pc:sldMk cId="3515549480" sldId="308"/>
            <ac:spMk id="3" creationId="{B5E653B1-392C-4679-DF14-EC4F7BCED843}"/>
          </ac:spMkLst>
        </pc:spChg>
      </pc:sldChg>
      <pc:sldChg chg="delSp modSp new mod setBg">
        <pc:chgData name="Carly Lorntsen" userId="e94914c3ddb7ae31" providerId="LiveId" clId="{174824EF-D5A7-4B2A-8780-CE91782BFB59}" dt="2022-08-04T00:46:32.576" v="110"/>
        <pc:sldMkLst>
          <pc:docMk/>
          <pc:sldMk cId="548958941" sldId="309"/>
        </pc:sldMkLst>
        <pc:spChg chg="del">
          <ac:chgData name="Carly Lorntsen" userId="e94914c3ddb7ae31" providerId="LiveId" clId="{174824EF-D5A7-4B2A-8780-CE91782BFB59}" dt="2022-08-04T00:45:47.697" v="97" actId="21"/>
          <ac:spMkLst>
            <pc:docMk/>
            <pc:sldMk cId="548958941" sldId="309"/>
            <ac:spMk id="2" creationId="{7766434B-1246-A3EC-F666-E72F1AE7D468}"/>
          </ac:spMkLst>
        </pc:spChg>
        <pc:spChg chg="mod">
          <ac:chgData name="Carly Lorntsen" userId="e94914c3ddb7ae31" providerId="LiveId" clId="{174824EF-D5A7-4B2A-8780-CE91782BFB59}" dt="2022-08-04T00:46:18.875" v="108" actId="1076"/>
          <ac:spMkLst>
            <pc:docMk/>
            <pc:sldMk cId="548958941" sldId="309"/>
            <ac:spMk id="3" creationId="{EEC6D6A6-CAB3-2ABB-6E07-B552A978ACC0}"/>
          </ac:spMkLst>
        </pc:spChg>
      </pc:sldChg>
      <pc:sldChg chg="delSp modSp new mod setBg">
        <pc:chgData name="Carly Lorntsen" userId="e94914c3ddb7ae31" providerId="LiveId" clId="{174824EF-D5A7-4B2A-8780-CE91782BFB59}" dt="2022-08-04T00:47:31.979" v="128"/>
        <pc:sldMkLst>
          <pc:docMk/>
          <pc:sldMk cId="3052794417" sldId="310"/>
        </pc:sldMkLst>
        <pc:spChg chg="del">
          <ac:chgData name="Carly Lorntsen" userId="e94914c3ddb7ae31" providerId="LiveId" clId="{174824EF-D5A7-4B2A-8780-CE91782BFB59}" dt="2022-08-04T00:46:51.861" v="112" actId="21"/>
          <ac:spMkLst>
            <pc:docMk/>
            <pc:sldMk cId="3052794417" sldId="310"/>
            <ac:spMk id="2" creationId="{94666A65-6DBF-A5FB-3F9B-F0865C131998}"/>
          </ac:spMkLst>
        </pc:spChg>
        <pc:spChg chg="mod">
          <ac:chgData name="Carly Lorntsen" userId="e94914c3ddb7ae31" providerId="LiveId" clId="{174824EF-D5A7-4B2A-8780-CE91782BFB59}" dt="2022-08-04T00:47:18.909" v="126" actId="1076"/>
          <ac:spMkLst>
            <pc:docMk/>
            <pc:sldMk cId="3052794417" sldId="310"/>
            <ac:spMk id="3" creationId="{61F2568B-0CBA-0775-B132-6AC94F9EA8C7}"/>
          </ac:spMkLst>
        </pc:spChg>
      </pc:sldChg>
      <pc:sldChg chg="delSp modSp new mod setBg">
        <pc:chgData name="Carly Lorntsen" userId="e94914c3ddb7ae31" providerId="LiveId" clId="{174824EF-D5A7-4B2A-8780-CE91782BFB59}" dt="2022-08-04T00:48:26.695" v="150"/>
        <pc:sldMkLst>
          <pc:docMk/>
          <pc:sldMk cId="3170483508" sldId="311"/>
        </pc:sldMkLst>
        <pc:spChg chg="del">
          <ac:chgData name="Carly Lorntsen" userId="e94914c3ddb7ae31" providerId="LiveId" clId="{174824EF-D5A7-4B2A-8780-CE91782BFB59}" dt="2022-08-04T00:47:43.787" v="130" actId="21"/>
          <ac:spMkLst>
            <pc:docMk/>
            <pc:sldMk cId="3170483508" sldId="311"/>
            <ac:spMk id="2" creationId="{BA0A1B81-C8A1-B350-15E7-F1D5BD0F95C2}"/>
          </ac:spMkLst>
        </pc:spChg>
        <pc:spChg chg="mod">
          <ac:chgData name="Carly Lorntsen" userId="e94914c3ddb7ae31" providerId="LiveId" clId="{174824EF-D5A7-4B2A-8780-CE91782BFB59}" dt="2022-08-04T00:48:13.762" v="148" actId="1076"/>
          <ac:spMkLst>
            <pc:docMk/>
            <pc:sldMk cId="3170483508" sldId="311"/>
            <ac:spMk id="3" creationId="{448E07D5-2FDB-8849-1E3E-EFC47BCFBA6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DDDEA-63BC-40A0-8BC0-D6413F38691F}" type="datetimeFigureOut">
              <a:rPr lang="en-US" smtClean="0"/>
              <a:t>8/3/2022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6F76E-E60C-4C54-B47A-C2C406EC8F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8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68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5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3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3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521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37">
            <a:extLst>
              <a:ext uri="{FF2B5EF4-FFF2-40B4-BE49-F238E27FC236}">
                <a16:creationId xmlns:a16="http://schemas.microsoft.com/office/drawing/2014/main" id="{6B695AA2-4B70-477F-AF90-536B720A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8" name="Picture 7" descr="A dog looking at the camera">
            <a:extLst>
              <a:ext uri="{FF2B5EF4-FFF2-40B4-BE49-F238E27FC236}">
                <a16:creationId xmlns:a16="http://schemas.microsoft.com/office/drawing/2014/main" id="{F0B92F21-44D0-49F2-B59D-6723737D9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LET’S HAVE SOME FUN PLAYING SYMBOLIC PICTIONARY! </a:t>
            </a:r>
          </a:p>
        </p:txBody>
      </p:sp>
    </p:spTree>
    <p:extLst>
      <p:ext uri="{BB962C8B-B14F-4D97-AF65-F5344CB8AC3E}">
        <p14:creationId xmlns:p14="http://schemas.microsoft.com/office/powerpoint/2010/main" val="120524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B0A8211-6082-7857-D208-B60E5150D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174" y="1509591"/>
            <a:ext cx="3755281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9600" dirty="0">
                <a:solidFill>
                  <a:schemeClr val="tx1"/>
                </a:solidFill>
              </a:rPr>
              <a:t>HOPE</a:t>
            </a:r>
            <a:r>
              <a:rPr lang="en-CA" sz="9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327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653B1-392C-4679-DF14-EC4F7BCED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5993" y="1611757"/>
            <a:ext cx="3741426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9600" dirty="0">
                <a:solidFill>
                  <a:schemeClr val="tx1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351554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6D6A6-CAB3-2ABB-6E07-B552A978A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627" y="1611757"/>
            <a:ext cx="4669681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9600" dirty="0">
                <a:solidFill>
                  <a:schemeClr val="tx1"/>
                </a:solidFill>
              </a:rPr>
              <a:t>PEACE</a:t>
            </a:r>
          </a:p>
        </p:txBody>
      </p:sp>
    </p:spTree>
    <p:extLst>
      <p:ext uri="{BB962C8B-B14F-4D97-AF65-F5344CB8AC3E}">
        <p14:creationId xmlns:p14="http://schemas.microsoft.com/office/powerpoint/2010/main" val="54895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568B-0CBA-0775-B132-6AC94F9EA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210" y="1611757"/>
            <a:ext cx="5376263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9600" dirty="0">
                <a:solidFill>
                  <a:schemeClr val="tx1"/>
                </a:solidFill>
              </a:rPr>
              <a:t>WISDOM </a:t>
            </a:r>
          </a:p>
        </p:txBody>
      </p:sp>
    </p:spTree>
    <p:extLst>
      <p:ext uri="{BB962C8B-B14F-4D97-AF65-F5344CB8AC3E}">
        <p14:creationId xmlns:p14="http://schemas.microsoft.com/office/powerpoint/2010/main" val="305279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E07D5-2FDB-8849-1E3E-EFC47BCFB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119" y="1611757"/>
            <a:ext cx="7565281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9600" dirty="0">
                <a:solidFill>
                  <a:schemeClr val="tx1"/>
                </a:solidFill>
              </a:rPr>
              <a:t>HARD-WORK</a:t>
            </a:r>
          </a:p>
        </p:txBody>
      </p:sp>
    </p:spTree>
    <p:extLst>
      <p:ext uri="{BB962C8B-B14F-4D97-AF65-F5344CB8AC3E}">
        <p14:creationId xmlns:p14="http://schemas.microsoft.com/office/powerpoint/2010/main" val="317048350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6D3478-2986-4664-940C-67E0CAA21E0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116C154-5A0F-4CDC-8C15-D2E2158464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6C3F92-CC28-42D8-BF09-0770755510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{A28DD0C7-B652-43CA-85DF-5E3FF429EA2C}tf56535239_win32</Template>
  <TotalTime>7</TotalTime>
  <Words>14</Words>
  <Application>Microsoft Office PowerPoint</Application>
  <PresentationFormat>Widescreen</PresentationFormat>
  <Paragraphs>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Franklin Gothic Book</vt:lpstr>
      <vt:lpstr>Franklin Gothic Demi</vt:lpstr>
      <vt:lpstr>Wingdings 2</vt:lpstr>
      <vt:lpstr>DividendVTI</vt:lpstr>
      <vt:lpstr>LET’S HAVE SOME FUN PLAYING SYMBOLIC PICTIONARY!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Carly Lorntsen</dc:creator>
  <cp:lastModifiedBy>Carly Lorntsen</cp:lastModifiedBy>
  <cp:revision>1</cp:revision>
  <dcterms:created xsi:type="dcterms:W3CDTF">2022-08-04T00:41:23Z</dcterms:created>
  <dcterms:modified xsi:type="dcterms:W3CDTF">2022-08-04T00:48:33Z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