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777"/>
    <a:srgbClr val="22343C"/>
    <a:srgbClr val="37463B"/>
    <a:srgbClr val="ADC5D0"/>
    <a:srgbClr val="9BB0A3"/>
    <a:srgbClr val="38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DE17C-C54C-440A-A883-EEB69FEEA679}" v="82" dt="2022-06-05T00:49:38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6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y Lorntsen" userId="e94914c3ddb7ae31" providerId="LiveId" clId="{976DE17C-C54C-440A-A883-EEB69FEEA679}"/>
    <pc:docChg chg="undo custSel addSld modSld">
      <pc:chgData name="Carly Lorntsen" userId="e94914c3ddb7ae31" providerId="LiveId" clId="{976DE17C-C54C-440A-A883-EEB69FEEA679}" dt="2022-06-05T00:49:38.310" v="672"/>
      <pc:docMkLst>
        <pc:docMk/>
      </pc:docMkLst>
      <pc:sldChg chg="modSp mod modAnim">
        <pc:chgData name="Carly Lorntsen" userId="e94914c3ddb7ae31" providerId="LiveId" clId="{976DE17C-C54C-440A-A883-EEB69FEEA679}" dt="2022-06-05T00:48:40.359" v="664"/>
        <pc:sldMkLst>
          <pc:docMk/>
          <pc:sldMk cId="1044939907" sldId="257"/>
        </pc:sldMkLst>
        <pc:spChg chg="mod">
          <ac:chgData name="Carly Lorntsen" userId="e94914c3ddb7ae31" providerId="LiveId" clId="{976DE17C-C54C-440A-A883-EEB69FEEA679}" dt="2022-05-31T20:40:46.539" v="13" actId="14100"/>
          <ac:spMkLst>
            <pc:docMk/>
            <pc:sldMk cId="1044939907" sldId="257"/>
            <ac:spMk id="3" creationId="{6C1937BB-8C52-48AD-84E8-D9E4C22ECAC8}"/>
          </ac:spMkLst>
        </pc:spChg>
      </pc:sldChg>
      <pc:sldChg chg="addSp modSp mod modAnim">
        <pc:chgData name="Carly Lorntsen" userId="e94914c3ddb7ae31" providerId="LiveId" clId="{976DE17C-C54C-440A-A883-EEB69FEEA679}" dt="2022-06-05T00:48:18.889" v="663"/>
        <pc:sldMkLst>
          <pc:docMk/>
          <pc:sldMk cId="1404386855" sldId="258"/>
        </pc:sldMkLst>
        <pc:spChg chg="mod">
          <ac:chgData name="Carly Lorntsen" userId="e94914c3ddb7ae31" providerId="LiveId" clId="{976DE17C-C54C-440A-A883-EEB69FEEA679}" dt="2022-06-03T20:38:25.522" v="36" actId="1076"/>
          <ac:spMkLst>
            <pc:docMk/>
            <pc:sldMk cId="1404386855" sldId="258"/>
            <ac:spMk id="3" creationId="{79F64797-5747-4EBC-BFFB-16978088E74D}"/>
          </ac:spMkLst>
        </pc:spChg>
        <pc:spChg chg="mod">
          <ac:chgData name="Carly Lorntsen" userId="e94914c3ddb7ae31" providerId="LiveId" clId="{976DE17C-C54C-440A-A883-EEB69FEEA679}" dt="2022-06-03T20:38:18.658" v="35" actId="1076"/>
          <ac:spMkLst>
            <pc:docMk/>
            <pc:sldMk cId="1404386855" sldId="258"/>
            <ac:spMk id="6" creationId="{988CCB45-13B6-4B32-B083-7DA78CF6CE6B}"/>
          </ac:spMkLst>
        </pc:spChg>
        <pc:picChg chg="add mod">
          <ac:chgData name="Carly Lorntsen" userId="e94914c3ddb7ae31" providerId="LiveId" clId="{976DE17C-C54C-440A-A883-EEB69FEEA679}" dt="2022-06-03T20:38:59.350" v="38" actId="14100"/>
          <ac:picMkLst>
            <pc:docMk/>
            <pc:sldMk cId="1404386855" sldId="258"/>
            <ac:picMk id="4" creationId="{F14534F3-0C5F-B2E7-D895-1B50749866DE}"/>
          </ac:picMkLst>
        </pc:picChg>
      </pc:sldChg>
      <pc:sldChg chg="addSp delSp modSp new mod setBg addAnim modAnim">
        <pc:chgData name="Carly Lorntsen" userId="e94914c3ddb7ae31" providerId="LiveId" clId="{976DE17C-C54C-440A-A883-EEB69FEEA679}" dt="2022-06-05T00:48:46.568" v="665"/>
        <pc:sldMkLst>
          <pc:docMk/>
          <pc:sldMk cId="1714788238" sldId="259"/>
        </pc:sldMkLst>
        <pc:spChg chg="del">
          <ac:chgData name="Carly Lorntsen" userId="e94914c3ddb7ae31" providerId="LiveId" clId="{976DE17C-C54C-440A-A883-EEB69FEEA679}" dt="2022-06-04T00:57:22.644" v="59" actId="931"/>
          <ac:spMkLst>
            <pc:docMk/>
            <pc:sldMk cId="1714788238" sldId="259"/>
            <ac:spMk id="2" creationId="{4A8A1FB6-218A-CF8E-E919-D477030944BB}"/>
          </ac:spMkLst>
        </pc:spChg>
        <pc:spChg chg="mod ord">
          <ac:chgData name="Carly Lorntsen" userId="e94914c3ddb7ae31" providerId="LiveId" clId="{976DE17C-C54C-440A-A883-EEB69FEEA679}" dt="2022-06-04T01:02:02.680" v="97" actId="20577"/>
          <ac:spMkLst>
            <pc:docMk/>
            <pc:sldMk cId="1714788238" sldId="259"/>
            <ac:spMk id="3" creationId="{C3B97C22-8687-5564-2222-A358C11FF7F3}"/>
          </ac:spMkLst>
        </pc:spChg>
        <pc:spChg chg="mod ord">
          <ac:chgData name="Carly Lorntsen" userId="e94914c3ddb7ae31" providerId="LiveId" clId="{976DE17C-C54C-440A-A883-EEB69FEEA679}" dt="2022-06-04T01:01:57.475" v="87" actId="20577"/>
          <ac:spMkLst>
            <pc:docMk/>
            <pc:sldMk cId="1714788238" sldId="259"/>
            <ac:spMk id="4" creationId="{6A459B21-F140-6A7D-02BB-5F88127262EF}"/>
          </ac:spMkLst>
        </pc:spChg>
        <pc:spChg chg="add del">
          <ac:chgData name="Carly Lorntsen" userId="e94914c3ddb7ae31" providerId="LiveId" clId="{976DE17C-C54C-440A-A883-EEB69FEEA679}" dt="2022-06-04T01:00:40.047" v="77" actId="26606"/>
          <ac:spMkLst>
            <pc:docMk/>
            <pc:sldMk cId="1714788238" sldId="259"/>
            <ac:spMk id="15" creationId="{848F64AA-5BE2-4280-BEFA-DC288118FCCE}"/>
          </ac:spMkLst>
        </pc:spChg>
        <pc:spChg chg="add">
          <ac:chgData name="Carly Lorntsen" userId="e94914c3ddb7ae31" providerId="LiveId" clId="{976DE17C-C54C-440A-A883-EEB69FEEA679}" dt="2022-06-04T01:00:40.047" v="77" actId="26606"/>
          <ac:spMkLst>
            <pc:docMk/>
            <pc:sldMk cId="1714788238" sldId="259"/>
            <ac:spMk id="20" creationId="{848F64AA-5BE2-4280-BEFA-DC288118FCCE}"/>
          </ac:spMkLst>
        </pc:spChg>
        <pc:picChg chg="add mod">
          <ac:chgData name="Carly Lorntsen" userId="e94914c3ddb7ae31" providerId="LiveId" clId="{976DE17C-C54C-440A-A883-EEB69FEEA679}" dt="2022-06-04T01:00:40.047" v="77" actId="26606"/>
          <ac:picMkLst>
            <pc:docMk/>
            <pc:sldMk cId="1714788238" sldId="259"/>
            <ac:picMk id="6" creationId="{1C8E19EE-FAB2-5B6B-BC3B-30485CD8D4F2}"/>
          </ac:picMkLst>
        </pc:picChg>
        <pc:picChg chg="add mod ord">
          <ac:chgData name="Carly Lorntsen" userId="e94914c3ddb7ae31" providerId="LiveId" clId="{976DE17C-C54C-440A-A883-EEB69FEEA679}" dt="2022-06-04T01:00:03.199" v="74" actId="26606"/>
          <ac:picMkLst>
            <pc:docMk/>
            <pc:sldMk cId="1714788238" sldId="259"/>
            <ac:picMk id="8" creationId="{FEDBA317-6B8D-F273-E5C4-4D6BBECC08D4}"/>
          </ac:picMkLst>
        </pc:picChg>
        <pc:picChg chg="add mod">
          <ac:chgData name="Carly Lorntsen" userId="e94914c3ddb7ae31" providerId="LiveId" clId="{976DE17C-C54C-440A-A883-EEB69FEEA679}" dt="2022-06-04T01:00:03.199" v="74" actId="26606"/>
          <ac:picMkLst>
            <pc:docMk/>
            <pc:sldMk cId="1714788238" sldId="259"/>
            <ac:picMk id="10" creationId="{0A35DEAE-022D-1382-BF51-56ECFE31EDCB}"/>
          </ac:picMkLst>
        </pc:picChg>
        <pc:picChg chg="add del mod">
          <ac:chgData name="Carly Lorntsen" userId="e94914c3ddb7ae31" providerId="LiveId" clId="{976DE17C-C54C-440A-A883-EEB69FEEA679}" dt="2022-06-04T00:59:41.968" v="73" actId="21"/>
          <ac:picMkLst>
            <pc:docMk/>
            <pc:sldMk cId="1714788238" sldId="259"/>
            <ac:picMk id="12" creationId="{54299000-8154-F06B-7F6E-4BEE3DE24584}"/>
          </ac:picMkLst>
        </pc:picChg>
      </pc:sldChg>
      <pc:sldChg chg="addSp delSp modSp new mod setBg modAnim setClrOvrMap">
        <pc:chgData name="Carly Lorntsen" userId="e94914c3ddb7ae31" providerId="LiveId" clId="{976DE17C-C54C-440A-A883-EEB69FEEA679}" dt="2022-06-05T00:48:52.699" v="666"/>
        <pc:sldMkLst>
          <pc:docMk/>
          <pc:sldMk cId="2988295989" sldId="260"/>
        </pc:sldMkLst>
        <pc:spChg chg="add del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2" creationId="{31F1073B-EAA3-CBBC-9F13-927FD5ACC78A}"/>
          </ac:spMkLst>
        </pc:spChg>
        <pc:spChg chg="mod ord">
          <ac:chgData name="Carly Lorntsen" userId="e94914c3ddb7ae31" providerId="LiveId" clId="{976DE17C-C54C-440A-A883-EEB69FEEA679}" dt="2022-06-04T01:27:03.114" v="217" actId="255"/>
          <ac:spMkLst>
            <pc:docMk/>
            <pc:sldMk cId="2988295989" sldId="260"/>
            <ac:spMk id="3" creationId="{2554B1A2-EC50-BCE3-7F20-00F0D12F8E8B}"/>
          </ac:spMkLst>
        </pc:spChg>
        <pc:spChg chg="mo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4" creationId="{15125A40-209D-6D3E-B4AD-57D0BA16D988}"/>
          </ac:spMkLst>
        </pc:spChg>
        <pc:spChg chg="add del">
          <ac:chgData name="Carly Lorntsen" userId="e94914c3ddb7ae31" providerId="LiveId" clId="{976DE17C-C54C-440A-A883-EEB69FEEA679}" dt="2022-06-04T01:24:57.753" v="212" actId="26606"/>
          <ac:spMkLst>
            <pc:docMk/>
            <pc:sldMk cId="2988295989" sldId="260"/>
            <ac:spMk id="10" creationId="{8537B233-9CDD-4A90-AABB-A8963DEE4FBC}"/>
          </ac:spMkLst>
        </pc:spChg>
        <pc:spChg chg="ad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14" creationId="{A7DC0AF9-0747-4070-A6D7-DF3681B9EB08}"/>
          </ac:spMkLst>
        </pc:spChg>
        <pc:spChg chg="ad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15" creationId="{E6760941-EF99-4F61-A95D-3C3E7C08DBD6}"/>
          </ac:spMkLst>
        </pc:spChg>
        <pc:spChg chg="ad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16" creationId="{74612EAD-0A8C-4C44-AFE1-3DF0669AC819}"/>
          </ac:spMkLst>
        </pc:spChg>
        <pc:spChg chg="ad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17" creationId="{44D9B9FF-D6DA-4F69-B4A0-BA1550D65CD9}"/>
          </ac:spMkLst>
        </pc:spChg>
        <pc:spChg chg="add">
          <ac:chgData name="Carly Lorntsen" userId="e94914c3ddb7ae31" providerId="LiveId" clId="{976DE17C-C54C-440A-A883-EEB69FEEA679}" dt="2022-06-04T01:24:57.785" v="213" actId="26606"/>
          <ac:spMkLst>
            <pc:docMk/>
            <pc:sldMk cId="2988295989" sldId="260"/>
            <ac:spMk id="18" creationId="{C2D46295-4D0D-487B-8972-141A047FB174}"/>
          </ac:spMkLst>
        </pc:spChg>
        <pc:picChg chg="add mod">
          <ac:chgData name="Carly Lorntsen" userId="e94914c3ddb7ae31" providerId="LiveId" clId="{976DE17C-C54C-440A-A883-EEB69FEEA679}" dt="2022-06-04T01:25:30.377" v="216" actId="14100"/>
          <ac:picMkLst>
            <pc:docMk/>
            <pc:sldMk cId="2988295989" sldId="260"/>
            <ac:picMk id="5" creationId="{7D128FD3-0F50-34CF-F8AD-36EED270037B}"/>
          </ac:picMkLst>
        </pc:picChg>
        <pc:cxnChg chg="add del">
          <ac:chgData name="Carly Lorntsen" userId="e94914c3ddb7ae31" providerId="LiveId" clId="{976DE17C-C54C-440A-A883-EEB69FEEA679}" dt="2022-06-04T01:24:57.753" v="212" actId="26606"/>
          <ac:cxnSpMkLst>
            <pc:docMk/>
            <pc:sldMk cId="2988295989" sldId="260"/>
            <ac:cxnSpMk id="12" creationId="{040575EE-C594-4566-BC00-663004E52AB5}"/>
          </ac:cxnSpMkLst>
        </pc:cxnChg>
      </pc:sldChg>
      <pc:sldChg chg="addSp delSp modSp new mod setBg addAnim modAnim">
        <pc:chgData name="Carly Lorntsen" userId="e94914c3ddb7ae31" providerId="LiveId" clId="{976DE17C-C54C-440A-A883-EEB69FEEA679}" dt="2022-06-05T00:48:59.842" v="667"/>
        <pc:sldMkLst>
          <pc:docMk/>
          <pc:sldMk cId="1868062574" sldId="261"/>
        </pc:sldMkLst>
        <pc:spChg chg="del">
          <ac:chgData name="Carly Lorntsen" userId="e94914c3ddb7ae31" providerId="LiveId" clId="{976DE17C-C54C-440A-A883-EEB69FEEA679}" dt="2022-06-04T01:32:26.788" v="294" actId="931"/>
          <ac:spMkLst>
            <pc:docMk/>
            <pc:sldMk cId="1868062574" sldId="261"/>
            <ac:spMk id="2" creationId="{95FC80E8-1B88-A420-C745-2FDADEAA8338}"/>
          </ac:spMkLst>
        </pc:spChg>
        <pc:spChg chg="mod ord">
          <ac:chgData name="Carly Lorntsen" userId="e94914c3ddb7ae31" providerId="LiveId" clId="{976DE17C-C54C-440A-A883-EEB69FEEA679}" dt="2022-06-04T01:33:43.039" v="302" actId="255"/>
          <ac:spMkLst>
            <pc:docMk/>
            <pc:sldMk cId="1868062574" sldId="261"/>
            <ac:spMk id="3" creationId="{6C39B377-E47A-47B8-DA25-BBAB1742388D}"/>
          </ac:spMkLst>
        </pc:spChg>
        <pc:spChg chg="mod">
          <ac:chgData name="Carly Lorntsen" userId="e94914c3ddb7ae31" providerId="LiveId" clId="{976DE17C-C54C-440A-A883-EEB69FEEA679}" dt="2022-06-04T01:33:15.616" v="300" actId="26606"/>
          <ac:spMkLst>
            <pc:docMk/>
            <pc:sldMk cId="1868062574" sldId="261"/>
            <ac:spMk id="4" creationId="{AC599726-1C7C-847F-0FAA-2DD5084B0E8D}"/>
          </ac:spMkLst>
        </pc:spChg>
        <pc:spChg chg="add">
          <ac:chgData name="Carly Lorntsen" userId="e94914c3ddb7ae31" providerId="LiveId" clId="{976DE17C-C54C-440A-A883-EEB69FEEA679}" dt="2022-06-04T01:33:15.616" v="300" actId="26606"/>
          <ac:spMkLst>
            <pc:docMk/>
            <pc:sldMk cId="1868062574" sldId="261"/>
            <ac:spMk id="13" creationId="{9D3A9E89-033E-4C4A-8C41-416DABFFD307}"/>
          </ac:spMkLst>
        </pc:spChg>
        <pc:spChg chg="add">
          <ac:chgData name="Carly Lorntsen" userId="e94914c3ddb7ae31" providerId="LiveId" clId="{976DE17C-C54C-440A-A883-EEB69FEEA679}" dt="2022-06-04T01:33:15.616" v="300" actId="26606"/>
          <ac:spMkLst>
            <pc:docMk/>
            <pc:sldMk cId="1868062574" sldId="261"/>
            <ac:spMk id="15" creationId="{86293361-111E-427D-8E5B-256944AC8395}"/>
          </ac:spMkLst>
        </pc:spChg>
        <pc:spChg chg="add">
          <ac:chgData name="Carly Lorntsen" userId="e94914c3ddb7ae31" providerId="LiveId" clId="{976DE17C-C54C-440A-A883-EEB69FEEA679}" dt="2022-06-04T01:33:15.616" v="300" actId="26606"/>
          <ac:spMkLst>
            <pc:docMk/>
            <pc:sldMk cId="1868062574" sldId="261"/>
            <ac:spMk id="39" creationId="{78907291-9D6D-4740-81DB-441477BCA279}"/>
          </ac:spMkLst>
        </pc:spChg>
        <pc:grpChg chg="add">
          <ac:chgData name="Carly Lorntsen" userId="e94914c3ddb7ae31" providerId="LiveId" clId="{976DE17C-C54C-440A-A883-EEB69FEEA679}" dt="2022-06-04T01:33:15.616" v="300" actId="26606"/>
          <ac:grpSpMkLst>
            <pc:docMk/>
            <pc:sldMk cId="1868062574" sldId="261"/>
            <ac:grpSpMk id="17" creationId="{9A19A3F5-314C-46CC-8695-7C6BFCACFE8C}"/>
          </ac:grpSpMkLst>
        </pc:grpChg>
        <pc:picChg chg="add mod ord">
          <ac:chgData name="Carly Lorntsen" userId="e94914c3ddb7ae31" providerId="LiveId" clId="{976DE17C-C54C-440A-A883-EEB69FEEA679}" dt="2022-06-04T01:33:15.616" v="300" actId="26606"/>
          <ac:picMkLst>
            <pc:docMk/>
            <pc:sldMk cId="1868062574" sldId="261"/>
            <ac:picMk id="6" creationId="{1086A1F7-3AC7-1725-16C0-E0BE2A76EB56}"/>
          </ac:picMkLst>
        </pc:picChg>
        <pc:picChg chg="add mod">
          <ac:chgData name="Carly Lorntsen" userId="e94914c3ddb7ae31" providerId="LiveId" clId="{976DE17C-C54C-440A-A883-EEB69FEEA679}" dt="2022-06-04T01:33:15.616" v="300" actId="26606"/>
          <ac:picMkLst>
            <pc:docMk/>
            <pc:sldMk cId="1868062574" sldId="261"/>
            <ac:picMk id="8" creationId="{77FB3E34-158E-CD0F-8D32-A55930A3DBD2}"/>
          </ac:picMkLst>
        </pc:picChg>
      </pc:sldChg>
      <pc:sldChg chg="addSp delSp modSp new mod setBg addAnim delAnim modAnim setClrOvrMap">
        <pc:chgData name="Carly Lorntsen" userId="e94914c3ddb7ae31" providerId="LiveId" clId="{976DE17C-C54C-440A-A883-EEB69FEEA679}" dt="2022-06-05T00:49:11.440" v="668"/>
        <pc:sldMkLst>
          <pc:docMk/>
          <pc:sldMk cId="576722488" sldId="262"/>
        </pc:sldMkLst>
        <pc:spChg chg="del">
          <ac:chgData name="Carly Lorntsen" userId="e94914c3ddb7ae31" providerId="LiveId" clId="{976DE17C-C54C-440A-A883-EEB69FEEA679}" dt="2022-06-04T01:37:20.112" v="340" actId="931"/>
          <ac:spMkLst>
            <pc:docMk/>
            <pc:sldMk cId="576722488" sldId="262"/>
            <ac:spMk id="2" creationId="{A5E2B84B-380B-75D1-3131-F9AE7AC9313A}"/>
          </ac:spMkLst>
        </pc:spChg>
        <pc:spChg chg="mod ord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3" creationId="{1DC9DA81-B9BB-756D-48F9-225B96BBE4C4}"/>
          </ac:spMkLst>
        </pc:spChg>
        <pc:spChg chg="mod ord">
          <ac:chgData name="Carly Lorntsen" userId="e94914c3ddb7ae31" providerId="LiveId" clId="{976DE17C-C54C-440A-A883-EEB69FEEA679}" dt="2022-06-04T01:44:28.428" v="389" actId="14100"/>
          <ac:spMkLst>
            <pc:docMk/>
            <pc:sldMk cId="576722488" sldId="262"/>
            <ac:spMk id="4" creationId="{D0A85FAC-D1F1-ACE3-3331-2E0AFAB6D3E1}"/>
          </ac:spMkLst>
        </pc:spChg>
        <pc:spChg chg="add del">
          <ac:chgData name="Carly Lorntsen" userId="e94914c3ddb7ae31" providerId="LiveId" clId="{976DE17C-C54C-440A-A883-EEB69FEEA679}" dt="2022-06-04T01:43:17.808" v="350" actId="26606"/>
          <ac:spMkLst>
            <pc:docMk/>
            <pc:sldMk cId="576722488" sldId="262"/>
            <ac:spMk id="15" creationId="{7316481C-0A49-4796-812B-0D64F063B720}"/>
          </ac:spMkLst>
        </pc:spChg>
        <pc:spChg chg="add del">
          <ac:chgData name="Carly Lorntsen" userId="e94914c3ddb7ae31" providerId="LiveId" clId="{976DE17C-C54C-440A-A883-EEB69FEEA679}" dt="2022-06-04T01:43:17.808" v="350" actId="26606"/>
          <ac:spMkLst>
            <pc:docMk/>
            <pc:sldMk cId="576722488" sldId="262"/>
            <ac:spMk id="17" creationId="{A5271697-90F1-4A23-8EF2-0179F2EAFACB}"/>
          </ac:spMkLst>
        </pc:spChg>
        <pc:spChg chg="add del">
          <ac:chgData name="Carly Lorntsen" userId="e94914c3ddb7ae31" providerId="LiveId" clId="{976DE17C-C54C-440A-A883-EEB69FEEA679}" dt="2022-06-04T01:43:17.808" v="350" actId="26606"/>
          <ac:spMkLst>
            <pc:docMk/>
            <pc:sldMk cId="576722488" sldId="262"/>
            <ac:spMk id="41" creationId="{D9F5512A-48E1-4C07-B75E-3CCC517B6804}"/>
          </ac:spMkLst>
        </pc:spChg>
        <pc:spChg chg="add del">
          <ac:chgData name="Carly Lorntsen" userId="e94914c3ddb7ae31" providerId="LiveId" clId="{976DE17C-C54C-440A-A883-EEB69FEEA679}" dt="2022-06-04T01:43:29.161" v="352" actId="26606"/>
          <ac:spMkLst>
            <pc:docMk/>
            <pc:sldMk cId="576722488" sldId="262"/>
            <ac:spMk id="43" creationId="{7316481C-0A49-4796-812B-0D64F063B720}"/>
          </ac:spMkLst>
        </pc:spChg>
        <pc:spChg chg="add del">
          <ac:chgData name="Carly Lorntsen" userId="e94914c3ddb7ae31" providerId="LiveId" clId="{976DE17C-C54C-440A-A883-EEB69FEEA679}" dt="2022-06-04T01:43:29.161" v="352" actId="26606"/>
          <ac:spMkLst>
            <pc:docMk/>
            <pc:sldMk cId="576722488" sldId="262"/>
            <ac:spMk id="44" creationId="{A5271697-90F1-4A23-8EF2-0179F2EAFACB}"/>
          </ac:spMkLst>
        </pc:spChg>
        <pc:spChg chg="add del">
          <ac:chgData name="Carly Lorntsen" userId="e94914c3ddb7ae31" providerId="LiveId" clId="{976DE17C-C54C-440A-A883-EEB69FEEA679}" dt="2022-06-04T01:43:29.161" v="352" actId="26606"/>
          <ac:spMkLst>
            <pc:docMk/>
            <pc:sldMk cId="576722488" sldId="262"/>
            <ac:spMk id="66" creationId="{D9F5512A-48E1-4C07-B75E-3CCC517B6804}"/>
          </ac:spMkLst>
        </pc:spChg>
        <pc:spChg chg="add del">
          <ac:chgData name="Carly Lorntsen" userId="e94914c3ddb7ae31" providerId="LiveId" clId="{976DE17C-C54C-440A-A883-EEB69FEEA679}" dt="2022-06-04T01:43:34.803" v="355" actId="26606"/>
          <ac:spMkLst>
            <pc:docMk/>
            <pc:sldMk cId="576722488" sldId="262"/>
            <ac:spMk id="68" creationId="{B26D9126-4D1A-435C-92FD-2EFD34104B27}"/>
          </ac:spMkLst>
        </pc:spChg>
        <pc:spChg chg="add del">
          <ac:chgData name="Carly Lorntsen" userId="e94914c3ddb7ae31" providerId="LiveId" clId="{976DE17C-C54C-440A-A883-EEB69FEEA679}" dt="2022-06-04T01:43:34.803" v="355" actId="26606"/>
          <ac:spMkLst>
            <pc:docMk/>
            <pc:sldMk cId="576722488" sldId="262"/>
            <ac:spMk id="69" creationId="{8A177BCC-4208-4795-8572-4D623BA1E2A0}"/>
          </ac:spMkLst>
        </pc:spChg>
        <pc:spChg chg="add del">
          <ac:chgData name="Carly Lorntsen" userId="e94914c3ddb7ae31" providerId="LiveId" clId="{976DE17C-C54C-440A-A883-EEB69FEEA679}" dt="2022-06-04T01:43:43.369" v="357" actId="26606"/>
          <ac:spMkLst>
            <pc:docMk/>
            <pc:sldMk cId="576722488" sldId="262"/>
            <ac:spMk id="71" creationId="{7316481C-0A49-4796-812B-0D64F063B720}"/>
          </ac:spMkLst>
        </pc:spChg>
        <pc:spChg chg="add del">
          <ac:chgData name="Carly Lorntsen" userId="e94914c3ddb7ae31" providerId="LiveId" clId="{976DE17C-C54C-440A-A883-EEB69FEEA679}" dt="2022-06-04T01:43:43.369" v="357" actId="26606"/>
          <ac:spMkLst>
            <pc:docMk/>
            <pc:sldMk cId="576722488" sldId="262"/>
            <ac:spMk id="72" creationId="{A5271697-90F1-4A23-8EF2-0179F2EAFACB}"/>
          </ac:spMkLst>
        </pc:spChg>
        <pc:spChg chg="add del">
          <ac:chgData name="Carly Lorntsen" userId="e94914c3ddb7ae31" providerId="LiveId" clId="{976DE17C-C54C-440A-A883-EEB69FEEA679}" dt="2022-06-04T01:43:43.369" v="357" actId="26606"/>
          <ac:spMkLst>
            <pc:docMk/>
            <pc:sldMk cId="576722488" sldId="262"/>
            <ac:spMk id="74" creationId="{D9F5512A-48E1-4C07-B75E-3CCC517B6804}"/>
          </ac:spMkLst>
        </pc:spChg>
        <pc:spChg chg="add del">
          <ac:chgData name="Carly Lorntsen" userId="e94914c3ddb7ae31" providerId="LiveId" clId="{976DE17C-C54C-440A-A883-EEB69FEEA679}" dt="2022-06-04T01:43:49.758" v="360" actId="26606"/>
          <ac:spMkLst>
            <pc:docMk/>
            <pc:sldMk cId="576722488" sldId="262"/>
            <ac:spMk id="76" creationId="{848F64AA-5BE2-4280-BEFA-DC288118FCCE}"/>
          </ac:spMkLst>
        </pc:spChg>
        <pc:spChg chg="add del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78" creationId="{7316481C-0A49-4796-812B-0D64F063B720}"/>
          </ac:spMkLst>
        </pc:spChg>
        <pc:spChg chg="add del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79" creationId="{A5271697-90F1-4A23-8EF2-0179F2EAFACB}"/>
          </ac:spMkLst>
        </pc:spChg>
        <pc:spChg chg="add del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81" creationId="{D9F5512A-48E1-4C07-B75E-3CCC517B6804}"/>
          </ac:spMkLst>
        </pc:spChg>
        <pc:spChg chg="add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86" creationId="{7316481C-0A49-4796-812B-0D64F063B720}"/>
          </ac:spMkLst>
        </pc:spChg>
        <pc:spChg chg="add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88" creationId="{A5271697-90F1-4A23-8EF2-0179F2EAFACB}"/>
          </ac:spMkLst>
        </pc:spChg>
        <pc:spChg chg="add">
          <ac:chgData name="Carly Lorntsen" userId="e94914c3ddb7ae31" providerId="LiveId" clId="{976DE17C-C54C-440A-A883-EEB69FEEA679}" dt="2022-06-04T01:44:37.925" v="390" actId="26606"/>
          <ac:spMkLst>
            <pc:docMk/>
            <pc:sldMk cId="576722488" sldId="262"/>
            <ac:spMk id="112" creationId="{D9F5512A-48E1-4C07-B75E-3CCC517B6804}"/>
          </ac:spMkLst>
        </pc:spChg>
        <pc:grpChg chg="add del">
          <ac:chgData name="Carly Lorntsen" userId="e94914c3ddb7ae31" providerId="LiveId" clId="{976DE17C-C54C-440A-A883-EEB69FEEA679}" dt="2022-06-04T01:43:17.808" v="350" actId="26606"/>
          <ac:grpSpMkLst>
            <pc:docMk/>
            <pc:sldMk cId="576722488" sldId="262"/>
            <ac:grpSpMk id="19" creationId="{1F49CE81-B2F4-47B2-9D4A-886DCE0A8404}"/>
          </ac:grpSpMkLst>
        </pc:grpChg>
        <pc:grpChg chg="add del">
          <ac:chgData name="Carly Lorntsen" userId="e94914c3ddb7ae31" providerId="LiveId" clId="{976DE17C-C54C-440A-A883-EEB69FEEA679}" dt="2022-06-04T01:43:29.161" v="352" actId="26606"/>
          <ac:grpSpMkLst>
            <pc:docMk/>
            <pc:sldMk cId="576722488" sldId="262"/>
            <ac:grpSpMk id="45" creationId="{BC8EE059-AB39-4517-9D26-9DAE4682CE0C}"/>
          </ac:grpSpMkLst>
        </pc:grpChg>
        <pc:grpChg chg="add del">
          <ac:chgData name="Carly Lorntsen" userId="e94914c3ddb7ae31" providerId="LiveId" clId="{976DE17C-C54C-440A-A883-EEB69FEEA679}" dt="2022-06-04T01:43:43.369" v="357" actId="26606"/>
          <ac:grpSpMkLst>
            <pc:docMk/>
            <pc:sldMk cId="576722488" sldId="262"/>
            <ac:grpSpMk id="73" creationId="{BC8EE059-AB39-4517-9D26-9DAE4682CE0C}"/>
          </ac:grpSpMkLst>
        </pc:grpChg>
        <pc:grpChg chg="add del">
          <ac:chgData name="Carly Lorntsen" userId="e94914c3ddb7ae31" providerId="LiveId" clId="{976DE17C-C54C-440A-A883-EEB69FEEA679}" dt="2022-06-04T01:44:37.925" v="390" actId="26606"/>
          <ac:grpSpMkLst>
            <pc:docMk/>
            <pc:sldMk cId="576722488" sldId="262"/>
            <ac:grpSpMk id="80" creationId="{BC8EE059-AB39-4517-9D26-9DAE4682CE0C}"/>
          </ac:grpSpMkLst>
        </pc:grpChg>
        <pc:grpChg chg="add">
          <ac:chgData name="Carly Lorntsen" userId="e94914c3ddb7ae31" providerId="LiveId" clId="{976DE17C-C54C-440A-A883-EEB69FEEA679}" dt="2022-06-04T01:44:37.925" v="390" actId="26606"/>
          <ac:grpSpMkLst>
            <pc:docMk/>
            <pc:sldMk cId="576722488" sldId="262"/>
            <ac:grpSpMk id="90" creationId="{BC8EE059-AB39-4517-9D26-9DAE4682CE0C}"/>
          </ac:grpSpMkLst>
        </pc:grpChg>
        <pc:picChg chg="add mod ord">
          <ac:chgData name="Carly Lorntsen" userId="e94914c3ddb7ae31" providerId="LiveId" clId="{976DE17C-C54C-440A-A883-EEB69FEEA679}" dt="2022-06-04T01:43:49.789" v="361" actId="26606"/>
          <ac:picMkLst>
            <pc:docMk/>
            <pc:sldMk cId="576722488" sldId="262"/>
            <ac:picMk id="6" creationId="{8A7AD6D8-B9A4-F9F2-25B7-370D23151493}"/>
          </ac:picMkLst>
        </pc:picChg>
        <pc:picChg chg="add mod ord">
          <ac:chgData name="Carly Lorntsen" userId="e94914c3ddb7ae31" providerId="LiveId" clId="{976DE17C-C54C-440A-A883-EEB69FEEA679}" dt="2022-06-04T01:44:53.858" v="392" actId="1076"/>
          <ac:picMkLst>
            <pc:docMk/>
            <pc:sldMk cId="576722488" sldId="262"/>
            <ac:picMk id="8" creationId="{20B76B45-F473-0700-391B-3673B56C37A3}"/>
          </ac:picMkLst>
        </pc:picChg>
        <pc:picChg chg="add mod ord">
          <ac:chgData name="Carly Lorntsen" userId="e94914c3ddb7ae31" providerId="LiveId" clId="{976DE17C-C54C-440A-A883-EEB69FEEA679}" dt="2022-06-04T01:43:49.789" v="361" actId="26606"/>
          <ac:picMkLst>
            <pc:docMk/>
            <pc:sldMk cId="576722488" sldId="262"/>
            <ac:picMk id="10" creationId="{1D6A8A3E-E802-E889-6C68-3CFD151A6AB2}"/>
          </ac:picMkLst>
        </pc:picChg>
      </pc:sldChg>
      <pc:sldChg chg="addSp delSp modSp new mod setBg addAnim delAnim modAnim">
        <pc:chgData name="Carly Lorntsen" userId="e94914c3ddb7ae31" providerId="LiveId" clId="{976DE17C-C54C-440A-A883-EEB69FEEA679}" dt="2022-06-05T00:49:17.828" v="669"/>
        <pc:sldMkLst>
          <pc:docMk/>
          <pc:sldMk cId="1794152086" sldId="263"/>
        </pc:sldMkLst>
        <pc:spChg chg="del">
          <ac:chgData name="Carly Lorntsen" userId="e94914c3ddb7ae31" providerId="LiveId" clId="{976DE17C-C54C-440A-A883-EEB69FEEA679}" dt="2022-06-04T01:57:26.410" v="443" actId="931"/>
          <ac:spMkLst>
            <pc:docMk/>
            <pc:sldMk cId="1794152086" sldId="263"/>
            <ac:spMk id="2" creationId="{1849640F-366C-AAF8-6AAC-3A15DD2E0CD3}"/>
          </ac:spMkLst>
        </pc:spChg>
        <pc:spChg chg="mod ord">
          <ac:chgData name="Carly Lorntsen" userId="e94914c3ddb7ae31" providerId="LiveId" clId="{976DE17C-C54C-440A-A883-EEB69FEEA679}" dt="2022-06-04T02:04:00.730" v="464" actId="14100"/>
          <ac:spMkLst>
            <pc:docMk/>
            <pc:sldMk cId="1794152086" sldId="263"/>
            <ac:spMk id="3" creationId="{A995C12D-9736-66B8-7C6B-3F90AAC7EF9F}"/>
          </ac:spMkLst>
        </pc:spChg>
        <pc:spChg chg="mod ord">
          <ac:chgData name="Carly Lorntsen" userId="e94914c3ddb7ae31" providerId="LiveId" clId="{976DE17C-C54C-440A-A883-EEB69FEEA679}" dt="2022-06-04T02:03:51.044" v="462" actId="1076"/>
          <ac:spMkLst>
            <pc:docMk/>
            <pc:sldMk cId="1794152086" sldId="263"/>
            <ac:spMk id="4" creationId="{BFBC7C22-B185-AEE5-805B-DC18639E0BDF}"/>
          </ac:spMkLst>
        </pc:spChg>
        <pc:spChg chg="add del">
          <ac:chgData name="Carly Lorntsen" userId="e94914c3ddb7ae31" providerId="LiveId" clId="{976DE17C-C54C-440A-A883-EEB69FEEA679}" dt="2022-06-04T02:02:07.464" v="450" actId="26606"/>
          <ac:spMkLst>
            <pc:docMk/>
            <pc:sldMk cId="1794152086" sldId="263"/>
            <ac:spMk id="13" creationId="{A93898FF-D987-4B0E-BFB4-85F5EB356D4D}"/>
          </ac:spMkLst>
        </pc:spChg>
        <pc:spChg chg="add del">
          <ac:chgData name="Carly Lorntsen" userId="e94914c3ddb7ae31" providerId="LiveId" clId="{976DE17C-C54C-440A-A883-EEB69FEEA679}" dt="2022-06-04T02:02:07.464" v="450" actId="26606"/>
          <ac:spMkLst>
            <pc:docMk/>
            <pc:sldMk cId="1794152086" sldId="263"/>
            <ac:spMk id="15" creationId="{612F383F-B981-4BC3-9E2B-7BE938CEF3EC}"/>
          </ac:spMkLst>
        </pc:spChg>
        <pc:spChg chg="add del">
          <ac:chgData name="Carly Lorntsen" userId="e94914c3ddb7ae31" providerId="LiveId" clId="{976DE17C-C54C-440A-A883-EEB69FEEA679}" dt="2022-06-04T02:02:07.464" v="450" actId="26606"/>
          <ac:spMkLst>
            <pc:docMk/>
            <pc:sldMk cId="1794152086" sldId="263"/>
            <ac:spMk id="17" creationId="{5AA485AD-076E-4077-A6E6-C3C9F0C39FF2}"/>
          </ac:spMkLst>
        </pc:spChg>
        <pc:spChg chg="add del">
          <ac:chgData name="Carly Lorntsen" userId="e94914c3ddb7ae31" providerId="LiveId" clId="{976DE17C-C54C-440A-A883-EEB69FEEA679}" dt="2022-06-04T02:02:07.464" v="450" actId="26606"/>
          <ac:spMkLst>
            <pc:docMk/>
            <pc:sldMk cId="1794152086" sldId="263"/>
            <ac:spMk id="21" creationId="{58D235B8-3D10-493F-88AC-84BB404C1B5A}"/>
          </ac:spMkLst>
        </pc:spChg>
        <pc:spChg chg="add del">
          <ac:chgData name="Carly Lorntsen" userId="e94914c3ddb7ae31" providerId="LiveId" clId="{976DE17C-C54C-440A-A883-EEB69FEEA679}" dt="2022-06-04T02:02:07.464" v="450" actId="26606"/>
          <ac:spMkLst>
            <pc:docMk/>
            <pc:sldMk cId="1794152086" sldId="263"/>
            <ac:spMk id="23" creationId="{42A4FC2C-047E-45A5-965D-8E1E3BF09BC6}"/>
          </ac:spMkLst>
        </pc:spChg>
        <pc:spChg chg="add del">
          <ac:chgData name="Carly Lorntsen" userId="e94914c3ddb7ae31" providerId="LiveId" clId="{976DE17C-C54C-440A-A883-EEB69FEEA679}" dt="2022-06-04T02:02:16.156" v="453" actId="26606"/>
          <ac:spMkLst>
            <pc:docMk/>
            <pc:sldMk cId="1794152086" sldId="263"/>
            <ac:spMk id="25" creationId="{FA69AAE0-49D5-4C8B-8BA2-55898C00E05E}"/>
          </ac:spMkLst>
        </pc:spChg>
        <pc:spChg chg="add del">
          <ac:chgData name="Carly Lorntsen" userId="e94914c3ddb7ae31" providerId="LiveId" clId="{976DE17C-C54C-440A-A883-EEB69FEEA679}" dt="2022-06-04T02:03:18.725" v="459" actId="26606"/>
          <ac:spMkLst>
            <pc:docMk/>
            <pc:sldMk cId="1794152086" sldId="263"/>
            <ac:spMk id="27" creationId="{4D4677D2-D5AC-4CF9-9EED-2B89D0A1C212}"/>
          </ac:spMkLst>
        </pc:spChg>
        <pc:spChg chg="add del">
          <ac:chgData name="Carly Lorntsen" userId="e94914c3ddb7ae31" providerId="LiveId" clId="{976DE17C-C54C-440A-A883-EEB69FEEA679}" dt="2022-06-04T02:03:18.725" v="459" actId="26606"/>
          <ac:spMkLst>
            <pc:docMk/>
            <pc:sldMk cId="1794152086" sldId="263"/>
            <ac:spMk id="28" creationId="{AF695F69-7001-421E-98A8-E74156934A51}"/>
          </ac:spMkLst>
        </pc:spChg>
        <pc:spChg chg="add">
          <ac:chgData name="Carly Lorntsen" userId="e94914c3ddb7ae31" providerId="LiveId" clId="{976DE17C-C54C-440A-A883-EEB69FEEA679}" dt="2022-06-04T02:03:18.725" v="459" actId="26606"/>
          <ac:spMkLst>
            <pc:docMk/>
            <pc:sldMk cId="1794152086" sldId="263"/>
            <ac:spMk id="33" creationId="{4D4677D2-D5AC-4CF9-9EED-2B89D0A1C212}"/>
          </ac:spMkLst>
        </pc:spChg>
        <pc:spChg chg="add">
          <ac:chgData name="Carly Lorntsen" userId="e94914c3ddb7ae31" providerId="LiveId" clId="{976DE17C-C54C-440A-A883-EEB69FEEA679}" dt="2022-06-04T02:03:18.725" v="459" actId="26606"/>
          <ac:spMkLst>
            <pc:docMk/>
            <pc:sldMk cId="1794152086" sldId="263"/>
            <ac:spMk id="35" creationId="{AF695F69-7001-421E-98A8-E74156934A51}"/>
          </ac:spMkLst>
        </pc:spChg>
        <pc:picChg chg="add mod">
          <ac:chgData name="Carly Lorntsen" userId="e94914c3ddb7ae31" providerId="LiveId" clId="{976DE17C-C54C-440A-A883-EEB69FEEA679}" dt="2022-06-04T02:02:16.178" v="454" actId="26606"/>
          <ac:picMkLst>
            <pc:docMk/>
            <pc:sldMk cId="1794152086" sldId="263"/>
            <ac:picMk id="6" creationId="{FEBCD6F8-6385-B6D9-A89A-91D3BD378DFD}"/>
          </ac:picMkLst>
        </pc:picChg>
        <pc:picChg chg="add mod">
          <ac:chgData name="Carly Lorntsen" userId="e94914c3ddb7ae31" providerId="LiveId" clId="{976DE17C-C54C-440A-A883-EEB69FEEA679}" dt="2022-06-04T02:02:16.178" v="454" actId="26606"/>
          <ac:picMkLst>
            <pc:docMk/>
            <pc:sldMk cId="1794152086" sldId="263"/>
            <ac:picMk id="8" creationId="{BB95EEFD-079C-36C3-5C8B-4AF3678B0C69}"/>
          </ac:picMkLst>
        </pc:picChg>
        <pc:picChg chg="add del">
          <ac:chgData name="Carly Lorntsen" userId="e94914c3ddb7ae31" providerId="LiveId" clId="{976DE17C-C54C-440A-A883-EEB69FEEA679}" dt="2022-06-04T02:02:07.464" v="450" actId="26606"/>
          <ac:picMkLst>
            <pc:docMk/>
            <pc:sldMk cId="1794152086" sldId="263"/>
            <ac:picMk id="19" creationId="{D088DBDF-80D5-4FC0-8A54-9D660B728DC4}"/>
          </ac:picMkLst>
        </pc:picChg>
      </pc:sldChg>
      <pc:sldChg chg="addSp delSp modSp new mod setBg addAnim modAnim">
        <pc:chgData name="Carly Lorntsen" userId="e94914c3ddb7ae31" providerId="LiveId" clId="{976DE17C-C54C-440A-A883-EEB69FEEA679}" dt="2022-06-05T00:49:24.519" v="670"/>
        <pc:sldMkLst>
          <pc:docMk/>
          <pc:sldMk cId="140344153" sldId="264"/>
        </pc:sldMkLst>
        <pc:spChg chg="del">
          <ac:chgData name="Carly Lorntsen" userId="e94914c3ddb7ae31" providerId="LiveId" clId="{976DE17C-C54C-440A-A883-EEB69FEEA679}" dt="2022-06-04T02:27:10.175" v="489" actId="931"/>
          <ac:spMkLst>
            <pc:docMk/>
            <pc:sldMk cId="140344153" sldId="264"/>
            <ac:spMk id="2" creationId="{4362919C-C764-2A0E-C0AC-CB04A6FF8AB9}"/>
          </ac:spMkLst>
        </pc:spChg>
        <pc:spChg chg="mod ord">
          <ac:chgData name="Carly Lorntsen" userId="e94914c3ddb7ae31" providerId="LiveId" clId="{976DE17C-C54C-440A-A883-EEB69FEEA679}" dt="2022-06-04T02:30:37.446" v="526" actId="26606"/>
          <ac:spMkLst>
            <pc:docMk/>
            <pc:sldMk cId="140344153" sldId="264"/>
            <ac:spMk id="3" creationId="{9548CB70-F65B-C9F0-83AC-A6C70E8F2007}"/>
          </ac:spMkLst>
        </pc:spChg>
        <pc:spChg chg="mod">
          <ac:chgData name="Carly Lorntsen" userId="e94914c3ddb7ae31" providerId="LiveId" clId="{976DE17C-C54C-440A-A883-EEB69FEEA679}" dt="2022-06-04T02:30:37.446" v="526" actId="26606"/>
          <ac:spMkLst>
            <pc:docMk/>
            <pc:sldMk cId="140344153" sldId="264"/>
            <ac:spMk id="4" creationId="{D646C230-C549-ABEB-B743-C28FC3F9AF50}"/>
          </ac:spMkLst>
        </pc:spChg>
        <pc:spChg chg="add del">
          <ac:chgData name="Carly Lorntsen" userId="e94914c3ddb7ae31" providerId="LiveId" clId="{976DE17C-C54C-440A-A883-EEB69FEEA679}" dt="2022-06-04T02:30:37.446" v="526" actId="26606"/>
          <ac:spMkLst>
            <pc:docMk/>
            <pc:sldMk cId="140344153" sldId="264"/>
            <ac:spMk id="15" creationId="{7383B190-6BFB-422F-B667-06B7B25F096A}"/>
          </ac:spMkLst>
        </pc:spChg>
        <pc:spChg chg="add">
          <ac:chgData name="Carly Lorntsen" userId="e94914c3ddb7ae31" providerId="LiveId" clId="{976DE17C-C54C-440A-A883-EEB69FEEA679}" dt="2022-06-04T02:30:37.446" v="526" actId="26606"/>
          <ac:spMkLst>
            <pc:docMk/>
            <pc:sldMk cId="140344153" sldId="264"/>
            <ac:spMk id="22" creationId="{7383B190-6BFB-422F-B667-06B7B25F096A}"/>
          </ac:spMkLst>
        </pc:spChg>
        <pc:picChg chg="add mod ord">
          <ac:chgData name="Carly Lorntsen" userId="e94914c3ddb7ae31" providerId="LiveId" clId="{976DE17C-C54C-440A-A883-EEB69FEEA679}" dt="2022-06-04T02:29:52.917" v="498" actId="26606"/>
          <ac:picMkLst>
            <pc:docMk/>
            <pc:sldMk cId="140344153" sldId="264"/>
            <ac:picMk id="6" creationId="{C20DD6E6-CECF-DBB0-9593-8691EE18749A}"/>
          </ac:picMkLst>
        </pc:picChg>
        <pc:picChg chg="add mod ord">
          <ac:chgData name="Carly Lorntsen" userId="e94914c3ddb7ae31" providerId="LiveId" clId="{976DE17C-C54C-440A-A883-EEB69FEEA679}" dt="2022-06-04T02:29:52.917" v="498" actId="26606"/>
          <ac:picMkLst>
            <pc:docMk/>
            <pc:sldMk cId="140344153" sldId="264"/>
            <ac:picMk id="8" creationId="{AC63D527-24C3-AD62-E388-19E63584FDAD}"/>
          </ac:picMkLst>
        </pc:picChg>
        <pc:picChg chg="add mod">
          <ac:chgData name="Carly Lorntsen" userId="e94914c3ddb7ae31" providerId="LiveId" clId="{976DE17C-C54C-440A-A883-EEB69FEEA679}" dt="2022-06-04T02:29:52.917" v="498" actId="26606"/>
          <ac:picMkLst>
            <pc:docMk/>
            <pc:sldMk cId="140344153" sldId="264"/>
            <ac:picMk id="10" creationId="{DCF389C5-5A9A-3DF3-2BB8-E42C11DBBF9F}"/>
          </ac:picMkLst>
        </pc:picChg>
        <pc:cxnChg chg="add del">
          <ac:chgData name="Carly Lorntsen" userId="e94914c3ddb7ae31" providerId="LiveId" clId="{976DE17C-C54C-440A-A883-EEB69FEEA679}" dt="2022-06-04T02:30:37.446" v="526" actId="26606"/>
          <ac:cxnSpMkLst>
            <pc:docMk/>
            <pc:sldMk cId="140344153" sldId="264"/>
            <ac:cxnSpMk id="17" creationId="{ED28E597-4AF8-4D69-A9AB-A1EDC6156B04}"/>
          </ac:cxnSpMkLst>
        </pc:cxnChg>
        <pc:cxnChg chg="add">
          <ac:chgData name="Carly Lorntsen" userId="e94914c3ddb7ae31" providerId="LiveId" clId="{976DE17C-C54C-440A-A883-EEB69FEEA679}" dt="2022-06-04T02:30:37.446" v="526" actId="26606"/>
          <ac:cxnSpMkLst>
            <pc:docMk/>
            <pc:sldMk cId="140344153" sldId="264"/>
            <ac:cxnSpMk id="24" creationId="{ED28E597-4AF8-4D69-A9AB-A1EDC6156B04}"/>
          </ac:cxnSpMkLst>
        </pc:cxnChg>
      </pc:sldChg>
      <pc:sldChg chg="addSp delSp modSp new mod setBg addAnim modAnim setClrOvrMap">
        <pc:chgData name="Carly Lorntsen" userId="e94914c3ddb7ae31" providerId="LiveId" clId="{976DE17C-C54C-440A-A883-EEB69FEEA679}" dt="2022-06-05T00:49:29.697" v="671"/>
        <pc:sldMkLst>
          <pc:docMk/>
          <pc:sldMk cId="1829692304" sldId="265"/>
        </pc:sldMkLst>
        <pc:spChg chg="del">
          <ac:chgData name="Carly Lorntsen" userId="e94914c3ddb7ae31" providerId="LiveId" clId="{976DE17C-C54C-440A-A883-EEB69FEEA679}" dt="2022-06-04T02:42:16.001" v="593" actId="931"/>
          <ac:spMkLst>
            <pc:docMk/>
            <pc:sldMk cId="1829692304" sldId="265"/>
            <ac:spMk id="2" creationId="{08EABFC1-DDC8-9ADA-BBDA-0BFBD7599CB7}"/>
          </ac:spMkLst>
        </pc:spChg>
        <pc:spChg chg="mod ord">
          <ac:chgData name="Carly Lorntsen" userId="e94914c3ddb7ae31" providerId="LiveId" clId="{976DE17C-C54C-440A-A883-EEB69FEEA679}" dt="2022-06-04T02:44:32.334" v="603" actId="255"/>
          <ac:spMkLst>
            <pc:docMk/>
            <pc:sldMk cId="1829692304" sldId="265"/>
            <ac:spMk id="3" creationId="{505CAF7A-1007-3D85-ED1E-168C28746CD6}"/>
          </ac:spMkLst>
        </pc:spChg>
        <pc:spChg chg="mod">
          <ac:chgData name="Carly Lorntsen" userId="e94914c3ddb7ae31" providerId="LiveId" clId="{976DE17C-C54C-440A-A883-EEB69FEEA679}" dt="2022-06-04T02:43:51.525" v="599" actId="26606"/>
          <ac:spMkLst>
            <pc:docMk/>
            <pc:sldMk cId="1829692304" sldId="265"/>
            <ac:spMk id="4" creationId="{43EB7BB4-B05A-D2C7-9F09-9DBE9BC8418B}"/>
          </ac:spMkLst>
        </pc:spChg>
        <pc:spChg chg="add del">
          <ac:chgData name="Carly Lorntsen" userId="e94914c3ddb7ae31" providerId="LiveId" clId="{976DE17C-C54C-440A-A883-EEB69FEEA679}" dt="2022-06-04T02:44:20.263" v="601" actId="26606"/>
          <ac:spMkLst>
            <pc:docMk/>
            <pc:sldMk cId="1829692304" sldId="265"/>
            <ac:spMk id="13" creationId="{BCC55ACC-A2F6-403C-A3A4-D59B3734D45F}"/>
          </ac:spMkLst>
        </pc:spChg>
        <pc:spChg chg="add">
          <ac:chgData name="Carly Lorntsen" userId="e94914c3ddb7ae31" providerId="LiveId" clId="{976DE17C-C54C-440A-A883-EEB69FEEA679}" dt="2022-06-04T02:44:20.263" v="601" actId="26606"/>
          <ac:spMkLst>
            <pc:docMk/>
            <pc:sldMk cId="1829692304" sldId="265"/>
            <ac:spMk id="18" creationId="{BCC55ACC-A2F6-403C-A3A4-D59B3734D45F}"/>
          </ac:spMkLst>
        </pc:spChg>
        <pc:picChg chg="add mod">
          <ac:chgData name="Carly Lorntsen" userId="e94914c3ddb7ae31" providerId="LiveId" clId="{976DE17C-C54C-440A-A883-EEB69FEEA679}" dt="2022-06-04T02:43:51.525" v="599" actId="26606"/>
          <ac:picMkLst>
            <pc:docMk/>
            <pc:sldMk cId="1829692304" sldId="265"/>
            <ac:picMk id="6" creationId="{9B90BCA7-E5D0-5559-4637-E3F1F6E9B35B}"/>
          </ac:picMkLst>
        </pc:picChg>
        <pc:picChg chg="add mod">
          <ac:chgData name="Carly Lorntsen" userId="e94914c3ddb7ae31" providerId="LiveId" clId="{976DE17C-C54C-440A-A883-EEB69FEEA679}" dt="2022-06-04T02:43:51.525" v="599" actId="26606"/>
          <ac:picMkLst>
            <pc:docMk/>
            <pc:sldMk cId="1829692304" sldId="265"/>
            <ac:picMk id="8" creationId="{F9138B28-F875-B886-A778-CE440B5A732B}"/>
          </ac:picMkLst>
        </pc:picChg>
      </pc:sldChg>
      <pc:sldChg chg="addSp delSp modSp new mod setBg addAnim delAnim modAnim setClrOvrMap">
        <pc:chgData name="Carly Lorntsen" userId="e94914c3ddb7ae31" providerId="LiveId" clId="{976DE17C-C54C-440A-A883-EEB69FEEA679}" dt="2022-06-05T00:49:38.310" v="672"/>
        <pc:sldMkLst>
          <pc:docMk/>
          <pc:sldMk cId="3130269876" sldId="266"/>
        </pc:sldMkLst>
        <pc:spChg chg="del">
          <ac:chgData name="Carly Lorntsen" userId="e94914c3ddb7ae31" providerId="LiveId" clId="{976DE17C-C54C-440A-A883-EEB69FEEA679}" dt="2022-06-04T02:45:03.990" v="605" actId="21"/>
          <ac:spMkLst>
            <pc:docMk/>
            <pc:sldMk cId="3130269876" sldId="266"/>
            <ac:spMk id="2" creationId="{57C9AFC3-FA10-DD54-60D1-4D4068A4F1F3}"/>
          </ac:spMkLst>
        </pc:spChg>
        <pc:spChg chg="del">
          <ac:chgData name="Carly Lorntsen" userId="e94914c3ddb7ae31" providerId="LiveId" clId="{976DE17C-C54C-440A-A883-EEB69FEEA679}" dt="2022-06-04T02:45:09.477" v="606" actId="21"/>
          <ac:spMkLst>
            <pc:docMk/>
            <pc:sldMk cId="3130269876" sldId="266"/>
            <ac:spMk id="3" creationId="{A37CED12-D49D-1A7D-D38E-8C21D70F11F3}"/>
          </ac:spMkLst>
        </pc:spChg>
        <pc:spChg chg="mod">
          <ac:chgData name="Carly Lorntsen" userId="e94914c3ddb7ae31" providerId="LiveId" clId="{976DE17C-C54C-440A-A883-EEB69FEEA679}" dt="2022-06-04T02:46:57.217" v="657" actId="26606"/>
          <ac:spMkLst>
            <pc:docMk/>
            <pc:sldMk cId="3130269876" sldId="266"/>
            <ac:spMk id="4" creationId="{005A0751-C146-B2B9-0109-7254154B73A8}"/>
          </ac:spMkLst>
        </pc:spChg>
        <pc:spChg chg="add del">
          <ac:chgData name="Carly Lorntsen" userId="e94914c3ddb7ae31" providerId="LiveId" clId="{976DE17C-C54C-440A-A883-EEB69FEEA679}" dt="2022-06-04T02:46:42.937" v="653" actId="26606"/>
          <ac:spMkLst>
            <pc:docMk/>
            <pc:sldMk cId="3130269876" sldId="266"/>
            <ac:spMk id="11" creationId="{E49CC64F-7275-4E33-961B-0C5CDC439875}"/>
          </ac:spMkLst>
        </pc:spChg>
        <pc:spChg chg="add del">
          <ac:chgData name="Carly Lorntsen" userId="e94914c3ddb7ae31" providerId="LiveId" clId="{976DE17C-C54C-440A-A883-EEB69FEEA679}" dt="2022-06-04T02:46:57.195" v="656" actId="26606"/>
          <ac:spMkLst>
            <pc:docMk/>
            <pc:sldMk cId="3130269876" sldId="266"/>
            <ac:spMk id="13" creationId="{58153EC8-8E01-4D70-B575-24ABD35A1125}"/>
          </ac:spMkLst>
        </pc:spChg>
        <pc:spChg chg="add">
          <ac:chgData name="Carly Lorntsen" userId="e94914c3ddb7ae31" providerId="LiveId" clId="{976DE17C-C54C-440A-A883-EEB69FEEA679}" dt="2022-06-04T02:46:57.217" v="657" actId="26606"/>
          <ac:spMkLst>
            <pc:docMk/>
            <pc:sldMk cId="3130269876" sldId="266"/>
            <ac:spMk id="15" creationId="{E49CC64F-7275-4E33-961B-0C5CDC439875}"/>
          </ac:spMkLst>
        </pc:spChg>
        <pc:picChg chg="add mod">
          <ac:chgData name="Carly Lorntsen" userId="e94914c3ddb7ae31" providerId="LiveId" clId="{976DE17C-C54C-440A-A883-EEB69FEEA679}" dt="2022-06-04T02:46:57.217" v="657" actId="26606"/>
          <ac:picMkLst>
            <pc:docMk/>
            <pc:sldMk cId="3130269876" sldId="266"/>
            <ac:picMk id="6" creationId="{54CD097A-548A-3753-B231-71D540033EC8}"/>
          </ac:picMkLst>
        </pc:picChg>
        <pc:picChg chg="add del mod">
          <ac:chgData name="Carly Lorntsen" userId="e94914c3ddb7ae31" providerId="LiveId" clId="{976DE17C-C54C-440A-A883-EEB69FEEA679}" dt="2022-06-04T06:33:10.851" v="662" actId="21"/>
          <ac:picMkLst>
            <pc:docMk/>
            <pc:sldMk cId="3130269876" sldId="266"/>
            <ac:picMk id="8" creationId="{20F04289-01DF-4BA1-2246-0EB4678C2C9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6/4/2022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A6FF2-47B1-440E-A1C2-0011B1564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00D5-F0A2-4A01-9A9B-8BD255874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6/4/2022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rug&#10;&#10;Description automatically generated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Graphic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 Coll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7" r:id="rId4"/>
    <p:sldLayoutId id="2147483664" r:id="rId5"/>
    <p:sldLayoutId id="2147483665" r:id="rId6"/>
    <p:sldLayoutId id="2147483666" r:id="rId7"/>
    <p:sldLayoutId id="21474836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e open road with farmland and mountains alone the side&#10;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7813" b="7813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Picture 7" descr="badge shape with mountains and trees">
            <a:extLst>
              <a:ext uri="{FF2B5EF4-FFF2-40B4-BE49-F238E27FC236}">
                <a16:creationId xmlns:a16="http://schemas.microsoft.com/office/drawing/2014/main" id="{426C65A7-A996-4C0A-B747-BA22BED0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333" y="2425711"/>
            <a:ext cx="6081589" cy="3675763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3" y="4142630"/>
            <a:ext cx="5195456" cy="962359"/>
          </a:xfrm>
        </p:spPr>
        <p:txBody>
          <a:bodyPr/>
          <a:lstStyle/>
          <a:p>
            <a:r>
              <a:rPr lang="en-US" dirty="0"/>
              <a:t>CARLY LORNTSEN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727" y="4281055"/>
            <a:ext cx="3443133" cy="2198682"/>
          </a:xfrm>
        </p:spPr>
        <p:txBody>
          <a:bodyPr/>
          <a:lstStyle/>
          <a:p>
            <a:r>
              <a:rPr lang="en-US" sz="2400" dirty="0"/>
              <a:t>Capstone Presentation</a:t>
            </a:r>
          </a:p>
          <a:p>
            <a:r>
              <a:rPr lang="en-US" sz="2400" dirty="0"/>
              <a:t>Education 401</a:t>
            </a:r>
          </a:p>
          <a:p>
            <a:r>
              <a:rPr lang="en-US" sz="2400" dirty="0"/>
              <a:t>Dr. David Litz</a:t>
            </a:r>
          </a:p>
          <a:p>
            <a:r>
              <a:rPr lang="en-US" sz="2400" dirty="0"/>
              <a:t>UNBC School of Education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91F43-6AA1-A45C-99C3-C0962CB5B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1"/>
    </mc:Choice>
    <mc:Fallback xmlns="">
      <p:transition spd="slow" advTm="2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A0751-C146-B2B9-0109-7254154B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tx1"/>
                </a:solidFill>
                <a:ea typeface="+mj-ea"/>
                <a:cs typeface="+mj-cs"/>
              </a:rPr>
              <a:t>CONCLUDING THOUGHTS AND FUTURE STEPS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erson wearing a graduation cap and gown&#10;&#10;Description automatically generated with medium confidence">
            <a:extLst>
              <a:ext uri="{FF2B5EF4-FFF2-40B4-BE49-F238E27FC236}">
                <a16:creationId xmlns:a16="http://schemas.microsoft.com/office/drawing/2014/main" id="{54CD097A-548A-3753-B231-71D540033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13" r="-1" b="2140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C5C282-B637-E0AC-4206-DABB8B8CF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9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247"/>
    </mc:Choice>
    <mc:Fallback xmlns="">
      <p:transition spd="slow" advTm="4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view of the tress from below up to the sky">
            <a:extLst>
              <a:ext uri="{FF2B5EF4-FFF2-40B4-BE49-F238E27FC236}">
                <a16:creationId xmlns:a16="http://schemas.microsoft.com/office/drawing/2014/main" id="{48647C85-5A62-4C19-8732-37C447244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31250" b="31250"/>
          <a:stretch/>
        </p:blipFill>
        <p:spPr>
          <a:xfrm>
            <a:off x="0" y="0"/>
            <a:ext cx="12192000" cy="6857999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9D32F4-D80F-4681-81BC-DC5912CB0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634" y="1326244"/>
            <a:ext cx="2722422" cy="591127"/>
          </a:xfrm>
        </p:spPr>
        <p:txBody>
          <a:bodyPr/>
          <a:lstStyle/>
          <a:p>
            <a:r>
              <a:rPr lang="en-US" dirty="0"/>
              <a:t>JOURNEY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CCB45-13B6-4B32-B083-7DA78CF6CE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601" y="1437369"/>
            <a:ext cx="1534732" cy="368878"/>
          </a:xfrm>
        </p:spPr>
        <p:txBody>
          <a:bodyPr/>
          <a:lstStyle/>
          <a:p>
            <a:r>
              <a:rPr lang="en-US" dirty="0"/>
              <a:t>My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raphic 11">
            <a:extLst>
              <a:ext uri="{FF2B5EF4-FFF2-40B4-BE49-F238E27FC236}">
                <a16:creationId xmlns:a16="http://schemas.microsoft.com/office/drawing/2014/main" id="{48B1EE85-A6B7-4328-84AD-3BCEFF777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2443">
            <a:off x="5412906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person sitting on a dock&#10;&#10;Description automatically generated with medium confidence">
            <a:extLst>
              <a:ext uri="{FF2B5EF4-FFF2-40B4-BE49-F238E27FC236}">
                <a16:creationId xmlns:a16="http://schemas.microsoft.com/office/drawing/2014/main" id="{F14534F3-0C5F-B2E7-D895-1B507498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590" y="2073086"/>
            <a:ext cx="4491101" cy="423250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A8B562-9972-199A-3A8A-63EB22274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57"/>
    </mc:Choice>
    <mc:Fallback xmlns="">
      <p:transition spd="slow" advTm="5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and 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1C8E19EE-FAB2-5B6B-BC3B-30485CD8D4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4891" r="2" b="4896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0" name="Picture 9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A35DEAE-022D-1382-BF51-56ECFE31E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3" r="18168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Picture 7" descr="A person playing guitar with a baby&#10;&#10;Description automatically generated with medium confidence">
            <a:extLst>
              <a:ext uri="{FF2B5EF4-FFF2-40B4-BE49-F238E27FC236}">
                <a16:creationId xmlns:a16="http://schemas.microsoft.com/office/drawing/2014/main" id="{FEDBA317-6B8D-F273-E5C4-4D6BBECC08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519" r="-1" b="1939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459B21-F140-6A7D-02BB-5F881272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ea typeface="+mj-ea"/>
                <a:cs typeface="+mj-cs"/>
              </a:rPr>
              <a:t>EARLY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7C22-8687-5564-2222-A358C11FF7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3650" y="5638800"/>
            <a:ext cx="5505814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/>
            <a:r>
              <a:rPr lang="en-US" dirty="0">
                <a:solidFill>
                  <a:schemeClr val="tx1"/>
                </a:solidFill>
              </a:rPr>
              <a:t>YEARS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49137D-BC57-A235-3690-516206732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1"/>
    </mc:Choice>
    <mc:Fallback xmlns="">
      <p:transition spd="slow" advTm="4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6760941-EF99-4F61-A95D-3C3E7C08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4D9B9FF-D6DA-4F69-B4A0-BA1550D65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84269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7DC0AF9-0747-4070-A6D7-DF3681B9E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6839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4612EAD-0A8C-4C44-AFE1-3DF0669AC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78850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2D46295-4D0D-487B-8972-141A047FB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24043"/>
            <a:ext cx="5288862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125A40-209D-6D3E-B4AD-57D0BA16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42" y="1357766"/>
            <a:ext cx="4322204" cy="35413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PUSHING ME TO WANT TO BECOME A TEACHER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B1A2-EC50-BCE3-7F20-00F0D12F8E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599" y="5301530"/>
            <a:ext cx="3493154" cy="1080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4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INFLUENCES</a:t>
            </a:r>
            <a:r>
              <a: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5" name="FullSizeRender">
            <a:hlinkClick r:id="" action="ppaction://media"/>
            <a:extLst>
              <a:ext uri="{FF2B5EF4-FFF2-40B4-BE49-F238E27FC236}">
                <a16:creationId xmlns:a16="http://schemas.microsoft.com/office/drawing/2014/main" id="{7D128FD3-0F50-34CF-F8AD-36EED2700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3110" y="360218"/>
            <a:ext cx="6262635" cy="56430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DEC496-EC77-386D-2178-27D69BBB82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5"/>
    </mc:Choice>
    <mc:Fallback xmlns="">
      <p:transition spd="slow" advTm="7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99726-1C7C-847F-0FAA-2DD5084B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pushing me to want to become a teacher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9B377-E47A-47B8-DA25-BBAB17423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40797" y="4852070"/>
            <a:ext cx="3084758" cy="990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/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086A1F7-3AC7-1725-16C0-E0BE2A76EB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2692" r="-3" b="2689"/>
          <a:stretch/>
        </p:blipFill>
        <p:spPr>
          <a:xfrm rot="5400000">
            <a:off x="-576925" y="1377946"/>
            <a:ext cx="5522976" cy="3919228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7FB3E34-158E-CD0F-8D32-A55930A3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1" r="-3" b="4644"/>
          <a:stretch/>
        </p:blipFill>
        <p:spPr>
          <a:xfrm rot="5400000">
            <a:off x="3546444" y="1376172"/>
            <a:ext cx="5522976" cy="392277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60EA25-5273-6386-1E10-B7FFADDEB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5"/>
    </mc:Choice>
    <mc:Fallback xmlns="">
      <p:transition spd="slow" advTm="11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A85FAC-D1F1-ACE3-3331-2E0AFAB6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666" y="655128"/>
            <a:ext cx="5501334" cy="1438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POST-SECONDARY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9DA81-B9BB-756D-48F9-225B96BBE4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90666" y="2267170"/>
            <a:ext cx="5055218" cy="813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EXPERIENCES</a:t>
            </a:r>
          </a:p>
        </p:txBody>
      </p:sp>
      <p:pic>
        <p:nvPicPr>
          <p:cNvPr id="10" name="Picture 9" descr="A couple of women wearing graduation gowns and caps&#10;&#10;Description automatically generated with low confidence">
            <a:extLst>
              <a:ext uri="{FF2B5EF4-FFF2-40B4-BE49-F238E27FC236}">
                <a16:creationId xmlns:a16="http://schemas.microsoft.com/office/drawing/2014/main" id="{1D6A8A3E-E802-E889-6C68-3CFD151A6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6257"/>
          <a:stretch/>
        </p:blipFill>
        <p:spPr>
          <a:xfrm>
            <a:off x="603504" y="10"/>
            <a:ext cx="5769864" cy="3191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C8EE059-AB39-4517-9D26-9DAE4682C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66560" y="73152"/>
            <a:ext cx="1178966" cy="232963"/>
            <a:chOff x="7763256" y="73152"/>
            <a:chExt cx="1178966" cy="232963"/>
          </a:xfrm>
        </p:grpSpPr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06531543-D90B-4A60-B8CD-BB0211E2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98C10909-A040-47B2-95CA-06D64D90D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BFA1FB9A-31E1-485B-89D0-2EE3705B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FFF9BF03-9E6D-45DB-8C3E-8F79C0CB1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668F4955-768F-488E-9666-219B2AD0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89983B3C-CAEB-41D7-9733-EF376E08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5B85CDA9-8452-46D6-923F-6D33A963A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02BAFAD7-8326-4F54-9691-A52797E45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83ED0952-51A1-4A0A-BFF9-C3E440E0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98627B9-4B6E-416D-921B-FC0306123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487E1204-E4D5-452A-BF17-CE05816DD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ABF43A5C-9DFB-4745-ABFB-03235AA0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3548981F-3241-438F-B0A4-A08CFD11C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DC8B92ED-8D54-449C-BCD8-8691A29FB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25854E89-E0C2-44BF-B649-2E6B8D281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C4A8AFAD-478B-4570-A740-495F1080A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4">
              <a:extLst>
                <a:ext uri="{FF2B5EF4-FFF2-40B4-BE49-F238E27FC236}">
                  <a16:creationId xmlns:a16="http://schemas.microsoft.com/office/drawing/2014/main" id="{9B9C6D6E-E1C6-4E59-BBCE-F50C5E2EA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6">
              <a:extLst>
                <a:ext uri="{FF2B5EF4-FFF2-40B4-BE49-F238E27FC236}">
                  <a16:creationId xmlns:a16="http://schemas.microsoft.com/office/drawing/2014/main" id="{6C712499-E868-4C04-9170-7829A8C33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4">
              <a:extLst>
                <a:ext uri="{FF2B5EF4-FFF2-40B4-BE49-F238E27FC236}">
                  <a16:creationId xmlns:a16="http://schemas.microsoft.com/office/drawing/2014/main" id="{BCDB2C0A-DE9F-4812-8422-4CF1BAA8B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id="{B829B12E-77BD-445F-88A8-A43904BA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20B76B45-F473-0700-391B-3673B56C3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4" r="-3" b="-3"/>
          <a:stretch/>
        </p:blipFill>
        <p:spPr>
          <a:xfrm>
            <a:off x="575367" y="3251044"/>
            <a:ext cx="5769864" cy="3621024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7AD6D8-B9A4-F9F2-25B7-370D231514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/>
          <a:srcRect l="11823" r="2" b="2"/>
          <a:stretch/>
        </p:blipFill>
        <p:spPr>
          <a:xfrm>
            <a:off x="6412992" y="3236976"/>
            <a:ext cx="5779008" cy="362102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FC8134-8E7D-6186-0136-E161F7D54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4"/>
    </mc:Choice>
    <mc:Fallback xmlns="">
      <p:transition spd="slow" advTm="5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FEBCD6F8-6385-B6D9-A89A-91D3BD378D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2182" b="13443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BC7C22-B185-AEE5-805B-DC18639E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83" y="5773299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EXPERIENCES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5C12D-9736-66B8-7C6B-3F90AAC7E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262" y="5157682"/>
            <a:ext cx="6931319" cy="7522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/>
            <a:r>
              <a: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POST-SECONDARY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95EEFD-079C-36C3-5C8B-4AF3678B0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162" r="-2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FE285-995C-6214-8722-CBE0D576F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80"/>
    </mc:Choice>
    <mc:Fallback xmlns="">
      <p:transition spd="slow" advTm="6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6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46C230-C549-ABEB-B743-C28FC3F9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REACHING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8CB70-F65B-C9F0-83AC-A6C70E8F2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/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GOALS</a:t>
            </a:r>
          </a:p>
        </p:txBody>
      </p:sp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DCF389C5-5A9A-3DF3-2BB8-E42C11DBB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79" r="35053" b="-1"/>
          <a:stretch/>
        </p:blipFill>
        <p:spPr>
          <a:xfrm rot="5400000">
            <a:off x="873259" y="-256261"/>
            <a:ext cx="3049204" cy="4160452"/>
          </a:xfrm>
          <a:prstGeom prst="rect">
            <a:avLst/>
          </a:prstGeom>
        </p:spPr>
      </p:pic>
      <p:pic>
        <p:nvPicPr>
          <p:cNvPr id="6" name="Picture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0DD6E6-CECF-DBB0-9593-8691EE187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7960" r="2426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AC63D527-24C3-AD62-E388-19E63584FD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A34CC4-0F8A-FFA8-5283-C2DA1AAAB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0"/>
    </mc:Choice>
    <mc:Fallback xmlns="">
      <p:transition spd="slow" advTm="5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on a rocky shore&#10;&#10;Description automatically generated with low confidence">
            <a:extLst>
              <a:ext uri="{FF2B5EF4-FFF2-40B4-BE49-F238E27FC236}">
                <a16:creationId xmlns:a16="http://schemas.microsoft.com/office/drawing/2014/main" id="{9B90BCA7-E5D0-5559-4637-E3F1F6E9B3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alphaModFix amt="35000"/>
          </a:blip>
          <a:srcRect t="33265" r="1" b="20483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EB7BB4-B05A-D2C7-9F09-9DBE9BC8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320859"/>
            <a:ext cx="4666470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THEORY IN MY PERSONALIZED CAREER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CAF7A-1007-3D85-ED1E-168C28746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467" y="2348680"/>
            <a:ext cx="4823883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/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NARRATIVE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wearing a cap&#10;&#10;Description automatically generated with low confidence">
            <a:extLst>
              <a:ext uri="{FF2B5EF4-FFF2-40B4-BE49-F238E27FC236}">
                <a16:creationId xmlns:a16="http://schemas.microsoft.com/office/drawing/2014/main" id="{F9138B28-F875-B886-A778-CE440B5A7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83" b="34383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420D8C-2060-7096-89FC-84D3ABAEA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9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5730"/>
    </mc:Choice>
    <mc:Fallback xmlns="">
      <p:transition spd="slow" advTm="4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win32_fixed.potx" id="{2B636416-54E8-4E16-AB0B-F5AA070CFAB6}" vid="{7616B98B-7AA4-4FDC-BC10-3C21D4B138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{E05487F5-DD12-4A97-906C-21834AA87BD6}tf11292542_win32</Template>
  <TotalTime>608</TotalTime>
  <Words>58</Words>
  <Application>Microsoft Office PowerPoint</Application>
  <PresentationFormat>Widescreen</PresentationFormat>
  <Paragraphs>22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Rockwell Extra Bold</vt:lpstr>
      <vt:lpstr>Office Theme</vt:lpstr>
      <vt:lpstr>CARLY LORNTSEN</vt:lpstr>
      <vt:lpstr>JOURNEY</vt:lpstr>
      <vt:lpstr>EARLY</vt:lpstr>
      <vt:lpstr>IN PUSHING ME TO WANT TO BECOME A TEACHER </vt:lpstr>
      <vt:lpstr>In pushing me to want to become a teacher continued</vt:lpstr>
      <vt:lpstr>POST-SECONDARY </vt:lpstr>
      <vt:lpstr>EXPERIENCES CONTINUED</vt:lpstr>
      <vt:lpstr>REACHING</vt:lpstr>
      <vt:lpstr>THEORY IN MY PERSONALIZED CAREER DEVELOPMENT</vt:lpstr>
      <vt:lpstr>CONCLUDING THOUGHTS AND FUTURE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CARLY LORNTSEN</dc:title>
  <dc:creator>Carly Lorntsen</dc:creator>
  <cp:lastModifiedBy>Carly Lorntsen</cp:lastModifiedBy>
  <cp:revision>1</cp:revision>
  <dcterms:created xsi:type="dcterms:W3CDTF">2022-05-31T20:34:38Z</dcterms:created>
  <dcterms:modified xsi:type="dcterms:W3CDTF">2022-06-05T00:49:46Z</dcterms:modified>
</cp:coreProperties>
</file>